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1" r:id="rId7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6615-A47C-4DD9-9CE6-35E9FE08674B}" type="datetimeFigureOut">
              <a:rPr lang="en-MY" smtClean="0"/>
              <a:t>29/4/2025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5E390-3FE9-48BF-B3C9-F654C3D77E1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373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5E390-3FE9-48BF-B3C9-F654C3D77E10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2588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5E390-3FE9-48BF-B3C9-F654C3D77E10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20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5E390-3FE9-48BF-B3C9-F654C3D77E10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48766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5E390-3FE9-48BF-B3C9-F654C3D77E10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79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A5E390-3FE9-48BF-B3C9-F654C3D77E10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072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0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5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8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4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4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2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0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4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2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6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2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8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1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tiuc.edu.my/libuctati/Open_Sourc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portal.igpublish.com/iglibrary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tiuc.edu.my/libuctati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645" y="-200272"/>
            <a:ext cx="7772400" cy="1470025"/>
          </a:xfrm>
        </p:spPr>
        <p:txBody>
          <a:bodyPr/>
          <a:lstStyle/>
          <a:p>
            <a:r>
              <a:rPr sz="3600" dirty="0"/>
              <a:t>Welcome to Our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28851"/>
            <a:ext cx="6807200" cy="1752600"/>
          </a:xfrm>
        </p:spPr>
        <p:txBody>
          <a:bodyPr>
            <a:normAutofit/>
          </a:bodyPr>
          <a:lstStyle/>
          <a:p>
            <a:r>
              <a:rPr sz="2400" dirty="0">
                <a:solidFill>
                  <a:srgbClr val="FFFF00"/>
                </a:solidFill>
              </a:rPr>
              <a:t>Empowering Learning and Knowledge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FF17B-B558-4E7F-B807-D328A4997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2743200"/>
            <a:ext cx="74930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9B3E-56A1-7C31-646B-EA251057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Staff</a:t>
            </a:r>
            <a:endParaRPr lang="en-MY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B0709E-2699-40A6-2E0B-7833DE0B12DF}"/>
              </a:ext>
            </a:extLst>
          </p:cNvPr>
          <p:cNvGrpSpPr/>
          <p:nvPr/>
        </p:nvGrpSpPr>
        <p:grpSpPr>
          <a:xfrm>
            <a:off x="667728" y="1785212"/>
            <a:ext cx="8357184" cy="4685951"/>
            <a:chOff x="1641379" y="290465"/>
            <a:chExt cx="10137077" cy="65085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1FAB-F137-FE09-14A8-31FAA085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379" y="4677469"/>
              <a:ext cx="2802855" cy="18881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3BAB1D-6425-A5CE-118E-93CA2B1CD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5780" y="2287683"/>
              <a:ext cx="2802855" cy="188812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1AC48C-ADCC-6ED3-67DE-C85EB920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729" y="290465"/>
              <a:ext cx="2769929" cy="18891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7B56ABE-AF3B-239B-31D8-EF176A07B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982" y="4687545"/>
              <a:ext cx="2751266" cy="187999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1B8C5F-9B3C-A161-5BC6-70CD738E1BCE}"/>
                </a:ext>
              </a:extLst>
            </p:cNvPr>
            <p:cNvCxnSpPr>
              <a:cxnSpLocks/>
            </p:cNvCxnSpPr>
            <p:nvPr/>
          </p:nvCxnSpPr>
          <p:spPr>
            <a:xfrm>
              <a:off x="3036778" y="4548256"/>
              <a:ext cx="5565133" cy="81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0B7D02-1417-67BC-E338-62C8F91C0AE3}"/>
                </a:ext>
              </a:extLst>
            </p:cNvPr>
            <p:cNvCxnSpPr>
              <a:cxnSpLocks/>
            </p:cNvCxnSpPr>
            <p:nvPr/>
          </p:nvCxnSpPr>
          <p:spPr>
            <a:xfrm>
              <a:off x="3036778" y="4550757"/>
              <a:ext cx="0" cy="3026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F69406-C8BA-EFE1-F1A0-40AEA7C1967B}"/>
                </a:ext>
              </a:extLst>
            </p:cNvPr>
            <p:cNvCxnSpPr>
              <a:cxnSpLocks/>
            </p:cNvCxnSpPr>
            <p:nvPr/>
          </p:nvCxnSpPr>
          <p:spPr>
            <a:xfrm>
              <a:off x="8608800" y="4550757"/>
              <a:ext cx="0" cy="325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158AE0-6ADE-5305-CF90-900235136BD2}"/>
                </a:ext>
              </a:extLst>
            </p:cNvPr>
            <p:cNvCxnSpPr>
              <a:cxnSpLocks/>
            </p:cNvCxnSpPr>
            <p:nvPr/>
          </p:nvCxnSpPr>
          <p:spPr>
            <a:xfrm>
              <a:off x="5863498" y="4175811"/>
              <a:ext cx="0" cy="372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E6F9CE-4B15-46E1-05B3-CCBB7CE7F18D}"/>
                </a:ext>
              </a:extLst>
            </p:cNvPr>
            <p:cNvSpPr txBox="1"/>
            <p:nvPr/>
          </p:nvSpPr>
          <p:spPr>
            <a:xfrm>
              <a:off x="7233982" y="2508609"/>
              <a:ext cx="4411348" cy="16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/>
                <a:t>Tugasan</a:t>
              </a:r>
              <a:r>
                <a:rPr lang="en-US" sz="900" dirty="0"/>
                <a:t>:</a:t>
              </a:r>
            </a:p>
            <a:p>
              <a:pPr marL="171450" indent="-171450">
                <a:buFontTx/>
                <a:buChar char="-"/>
              </a:pPr>
              <a:r>
                <a:rPr lang="en-US" sz="900" dirty="0" err="1"/>
                <a:t>Mengurus</a:t>
              </a:r>
              <a:r>
                <a:rPr lang="en-US" sz="900" dirty="0"/>
                <a:t> dan </a:t>
              </a:r>
              <a:r>
                <a:rPr lang="en-US" sz="900" dirty="0" err="1"/>
                <a:t>mengemaskini</a:t>
              </a:r>
              <a:r>
                <a:rPr lang="en-US" sz="900" dirty="0"/>
                <a:t> “website” </a:t>
              </a:r>
              <a:r>
                <a:rPr lang="en-US" sz="900" dirty="0" err="1"/>
                <a:t>perpustakaan</a:t>
              </a:r>
              <a:endParaRPr lang="en-US" sz="900" dirty="0"/>
            </a:p>
            <a:p>
              <a:pPr marL="171450" indent="-171450">
                <a:buFontTx/>
                <a:buChar char="-"/>
              </a:pPr>
              <a:r>
                <a:rPr lang="en-US" sz="900" dirty="0" err="1"/>
                <a:t>Mengurus</a:t>
              </a:r>
              <a:r>
                <a:rPr lang="en-US" sz="900" dirty="0"/>
                <a:t> </a:t>
              </a:r>
              <a:r>
                <a:rPr lang="en-US" sz="900" dirty="0" err="1"/>
                <a:t>hal-ehwal</a:t>
              </a:r>
              <a:r>
                <a:rPr lang="en-US" sz="900" dirty="0"/>
                <a:t> </a:t>
              </a:r>
              <a:r>
                <a:rPr lang="en-US" sz="900" dirty="0" err="1"/>
                <a:t>berkenaan</a:t>
              </a:r>
              <a:r>
                <a:rPr lang="en-US" sz="900" dirty="0"/>
                <a:t> system </a:t>
              </a:r>
              <a:r>
                <a:rPr lang="en-US" sz="900" dirty="0" err="1"/>
                <a:t>perpustakaan</a:t>
              </a:r>
              <a:r>
                <a:rPr lang="en-US" sz="900" dirty="0"/>
                <a:t> “KOHA”</a:t>
              </a:r>
            </a:p>
            <a:p>
              <a:pPr marL="171450" indent="-171450">
                <a:buFontTx/>
                <a:buChar char="-"/>
              </a:pPr>
              <a:r>
                <a:rPr lang="en-US" sz="900" dirty="0" err="1"/>
                <a:t>Mengurus</a:t>
              </a:r>
              <a:r>
                <a:rPr lang="en-US" sz="900" dirty="0"/>
                <a:t> </a:t>
              </a:r>
              <a:r>
                <a:rPr lang="en-US" sz="900" dirty="0" err="1"/>
                <a:t>koleksi</a:t>
              </a:r>
              <a:r>
                <a:rPr lang="en-US" sz="900" dirty="0"/>
                <a:t> e-book (ProQuest)</a:t>
              </a:r>
            </a:p>
            <a:p>
              <a:pPr marL="171450" indent="-171450">
                <a:buFontTx/>
                <a:buChar char="-"/>
              </a:pPr>
              <a:r>
                <a:rPr lang="en-US" sz="900" dirty="0" err="1"/>
                <a:t>Mengawal</a:t>
              </a:r>
              <a:r>
                <a:rPr lang="en-US" sz="900" dirty="0"/>
                <a:t> </a:t>
              </a:r>
              <a:r>
                <a:rPr lang="en-US" sz="900" dirty="0" err="1"/>
                <a:t>selia</a:t>
              </a:r>
              <a:r>
                <a:rPr lang="en-US" sz="900" dirty="0"/>
                <a:t> “Self Access Centre”</a:t>
              </a:r>
            </a:p>
            <a:p>
              <a:pPr marL="171450" indent="-171450">
                <a:buFontTx/>
                <a:buChar char="-"/>
              </a:pPr>
              <a:r>
                <a:rPr lang="en-US" sz="900" dirty="0"/>
                <a:t>“Circulation”</a:t>
              </a:r>
            </a:p>
            <a:p>
              <a:pPr marL="171450" indent="-171450">
                <a:buFontTx/>
                <a:buChar char="-"/>
              </a:pPr>
              <a:r>
                <a:rPr lang="en-US" sz="900" dirty="0"/>
                <a:t>“Cataloging”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C71D1A-9822-0917-5236-08195539878D}"/>
                </a:ext>
              </a:extLst>
            </p:cNvPr>
            <p:cNvSpPr txBox="1"/>
            <p:nvPr/>
          </p:nvSpPr>
          <p:spPr>
            <a:xfrm>
              <a:off x="4444233" y="5965435"/>
              <a:ext cx="2121494" cy="833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Tugasan</a:t>
              </a:r>
              <a:r>
                <a:rPr lang="en-US" sz="1100" dirty="0"/>
                <a:t>: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/>
                <a:t>“Cataloging”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/>
                <a:t>“Circulation”</a:t>
              </a:r>
              <a:endParaRPr lang="en-MY" sz="11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A5612A-F0D4-6473-AB36-12073D301BF2}"/>
                </a:ext>
              </a:extLst>
            </p:cNvPr>
            <p:cNvSpPr txBox="1"/>
            <p:nvPr/>
          </p:nvSpPr>
          <p:spPr>
            <a:xfrm>
              <a:off x="9909318" y="5916681"/>
              <a:ext cx="1869138" cy="833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Tugasan</a:t>
              </a:r>
              <a:r>
                <a:rPr lang="en-US" sz="1100" dirty="0"/>
                <a:t>: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/>
                <a:t>“Circulation”</a:t>
              </a:r>
            </a:p>
            <a:p>
              <a:pPr marL="171450" indent="-171450">
                <a:buFontTx/>
                <a:buChar char="-"/>
              </a:pPr>
              <a:r>
                <a:rPr lang="en-US" sz="1100" dirty="0"/>
                <a:t>“Cataloging”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0A5E3B-FE25-7561-7D36-BF74D03956E3}"/>
                </a:ext>
              </a:extLst>
            </p:cNvPr>
            <p:cNvCxnSpPr>
              <a:stCxn id="7" idx="2"/>
            </p:cNvCxnSpPr>
            <p:nvPr/>
          </p:nvCxnSpPr>
          <p:spPr>
            <a:xfrm flipH="1">
              <a:off x="5879592" y="2179594"/>
              <a:ext cx="6102" cy="298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497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F5ACA20-A357-40E0-97B2-6D7B2FCA2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30" y="2150701"/>
            <a:ext cx="1241908" cy="115799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2C02649-A716-4567-A66D-5BF58A49A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22" y="2867255"/>
            <a:ext cx="1147778" cy="1041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56" y="376337"/>
            <a:ext cx="8229600" cy="1143000"/>
          </a:xfrm>
        </p:spPr>
        <p:txBody>
          <a:bodyPr/>
          <a:lstStyle/>
          <a:p>
            <a:r>
              <a:rPr sz="3600" dirty="0"/>
              <a:t>Our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9276" y="3454470"/>
            <a:ext cx="257759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Book Borrowing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5656" y="3494597"/>
            <a:ext cx="257759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Digital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653" y="5728157"/>
            <a:ext cx="227990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Study Spaces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88AB1-A142-4198-8854-3DC34812AC6E}"/>
              </a:ext>
            </a:extLst>
          </p:cNvPr>
          <p:cNvSpPr txBox="1"/>
          <p:nvPr/>
        </p:nvSpPr>
        <p:spPr>
          <a:xfrm>
            <a:off x="3873179" y="5879867"/>
            <a:ext cx="302175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Photostat &amp; Printing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23108E-0F61-4B2B-AFF5-A2239C60CF5F}"/>
              </a:ext>
            </a:extLst>
          </p:cNvPr>
          <p:cNvSpPr txBox="1"/>
          <p:nvPr/>
        </p:nvSpPr>
        <p:spPr>
          <a:xfrm>
            <a:off x="6465090" y="5191800"/>
            <a:ext cx="254102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Computers Access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CC41DC-8954-44B9-A4A6-D3A712605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750" y="3100353"/>
            <a:ext cx="616204" cy="6570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EA11C-4E0B-4711-A5E3-E25DB399A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314" y="2165624"/>
            <a:ext cx="2148038" cy="164261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99292A-D2A8-4FC9-8459-7B86A31D1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367" y="2662222"/>
            <a:ext cx="1721902" cy="101080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8C44F58-D694-4E5D-B5A4-82052FA79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701" y="4729137"/>
            <a:ext cx="747936" cy="57195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A7C6AE6-C5E8-4552-B749-A00FC3FA1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108" y="4540473"/>
            <a:ext cx="1904191" cy="14561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6139DD9-1266-4FB3-ACB0-2D6D17E6A6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9297" y="5022447"/>
            <a:ext cx="1385445" cy="105945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BC8D13E-92B5-4318-BA9C-271AD39E5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3194" y="4994881"/>
            <a:ext cx="679953" cy="67995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A07C92C-46B3-48AA-85AA-8654D3B06D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8914" y="4384595"/>
            <a:ext cx="1297691" cy="99235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C630A36-E706-4300-A26B-BFBDC829B8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8959" y="4098675"/>
            <a:ext cx="668362" cy="5111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24" y="634026"/>
            <a:ext cx="6343672" cy="709865"/>
          </a:xfrm>
        </p:spPr>
        <p:txBody>
          <a:bodyPr/>
          <a:lstStyle/>
          <a:p>
            <a:r>
              <a:rPr sz="3600" dirty="0"/>
              <a:t>Library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6940" y="5594547"/>
            <a:ext cx="2068195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Members: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1720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084" y="4398298"/>
            <a:ext cx="194155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Book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18384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2901D2-111C-43CD-8639-4DAC680A3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21" y="2459702"/>
            <a:ext cx="1996638" cy="2081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6BF1A6-B363-48DE-81B8-4AEA6D40D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794335"/>
            <a:ext cx="29083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801" y="575408"/>
            <a:ext cx="6824368" cy="709865"/>
          </a:xfrm>
        </p:spPr>
        <p:txBody>
          <a:bodyPr/>
          <a:lstStyle/>
          <a:p>
            <a:r>
              <a:rPr sz="3600" dirty="0"/>
              <a:t>Explore Our Digital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5842000"/>
            <a:ext cx="118333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E-books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1792" y="4254500"/>
            <a:ext cx="2084225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Online Journals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D6AB735D-FB4F-423E-9F6B-ECACE5B84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55159"/>
            <a:ext cx="2743201" cy="1610344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2DBCA84A-9C9D-4E63-BD0C-D52C48664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010" y="3737487"/>
            <a:ext cx="2650449" cy="24713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563685"/>
            <a:ext cx="6343672" cy="709865"/>
          </a:xfrm>
        </p:spPr>
        <p:txBody>
          <a:bodyPr/>
          <a:lstStyle/>
          <a:p>
            <a:r>
              <a:rPr sz="3600" dirty="0"/>
              <a:t>Contact Us &amp; Hours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4612" y="5182524"/>
            <a:ext cx="36808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Email: library@uctati.edu.my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5916" y="3697974"/>
            <a:ext cx="284885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dirty="0">
                <a:solidFill>
                  <a:schemeClr val="accent6">
                    <a:lumMod val="75000"/>
                  </a:schemeClr>
                </a:solidFill>
              </a:rPr>
              <a:t>Phone: +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609 860 1421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81" y="2266872"/>
            <a:ext cx="7640233" cy="123110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l">
              <a:defRPr sz="2000" b="1"/>
            </a:pPr>
            <a:r>
              <a:rPr sz="2800" dirty="0">
                <a:solidFill>
                  <a:schemeClr val="accent6">
                    <a:lumMod val="75000"/>
                  </a:schemeClr>
                </a:solidFill>
              </a:rPr>
              <a:t>Opening Hours: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Sun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Wed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8:30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</a:rPr>
              <a:t>am -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sz="2800" dirty="0">
                <a:solidFill>
                  <a:schemeClr val="accent6">
                    <a:lumMod val="75000"/>
                  </a:schemeClr>
                </a:solidFill>
              </a:rPr>
              <a:t>pm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defRPr sz="2000" b="1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						     Thu, 8:30am – 3:30pm</a:t>
            </a:r>
            <a:endParaRPr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709D9-37B6-46B8-BF5D-63F53CD6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185" y="4935504"/>
            <a:ext cx="732449" cy="749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339C83-BA37-462D-8D27-F72D3908D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10273">
            <a:off x="1638532" y="3826271"/>
            <a:ext cx="670976" cy="6709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FA4E74-2C54-440D-9C15-94C73C230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812" y="5875022"/>
            <a:ext cx="769799" cy="7495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8F4584-D69A-4338-9D7B-2F91D3754C7C}"/>
              </a:ext>
            </a:extLst>
          </p:cNvPr>
          <p:cNvSpPr/>
          <p:nvPr/>
        </p:nvSpPr>
        <p:spPr>
          <a:xfrm>
            <a:off x="2289105" y="6172802"/>
            <a:ext cx="5041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 b="1"/>
            </a:pPr>
            <a:r>
              <a:rPr lang="fr-FR" dirty="0" err="1">
                <a:solidFill>
                  <a:schemeClr val="accent6">
                    <a:lumMod val="75000"/>
                  </a:schemeClr>
                </a:solidFill>
              </a:rPr>
              <a:t>Website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https://tatiuc.edu.my/libuctati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158</TotalTime>
  <Words>152</Words>
  <Application>Microsoft Office PowerPoint</Application>
  <PresentationFormat>On-screen Show (4:3)</PresentationFormat>
  <Paragraphs>50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 Boardroom</vt:lpstr>
      <vt:lpstr>Welcome to Our Library</vt:lpstr>
      <vt:lpstr>Our Staff</vt:lpstr>
      <vt:lpstr>Our Services</vt:lpstr>
      <vt:lpstr>Library Statistics</vt:lpstr>
      <vt:lpstr>Explore Our Digital Resources</vt:lpstr>
      <vt:lpstr>Contact Us &amp; Hours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Library</dc:title>
  <dc:subject/>
  <dc:creator>BroJpph2</dc:creator>
  <cp:keywords/>
  <dc:description>generated using python-pptx</dc:description>
  <cp:lastModifiedBy>Syed Anuar Tuan Temerang</cp:lastModifiedBy>
  <cp:revision>8</cp:revision>
  <cp:lastPrinted>2024-10-02T04:16:02Z</cp:lastPrinted>
  <dcterms:created xsi:type="dcterms:W3CDTF">2013-01-27T09:14:16Z</dcterms:created>
  <dcterms:modified xsi:type="dcterms:W3CDTF">2025-04-29T03:12:17Z</dcterms:modified>
  <cp:category/>
</cp:coreProperties>
</file>